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EC7323-A29C-42B2-A159-45D32FBCBA0C}" v="93" dt="2022-10-19T16:43:08.916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佘 书宇" userId="18f2dc46ae65db38" providerId="Windows Live" clId="Web-{D5EC7323-A29C-42B2-A159-45D32FBCBA0C}"/>
    <pc:docChg chg="modSld">
      <pc:chgData name="佘 书宇" userId="18f2dc46ae65db38" providerId="Windows Live" clId="Web-{D5EC7323-A29C-42B2-A159-45D32FBCBA0C}" dt="2022-10-19T16:43:08.916" v="78"/>
      <pc:docMkLst>
        <pc:docMk/>
      </pc:docMkLst>
      <pc:sldChg chg="modTransition">
        <pc:chgData name="佘 书宇" userId="18f2dc46ae65db38" providerId="Windows Live" clId="Web-{D5EC7323-A29C-42B2-A159-45D32FBCBA0C}" dt="2022-10-19T16:28:34.409" v="60"/>
        <pc:sldMkLst>
          <pc:docMk/>
          <pc:sldMk cId="0" sldId="257"/>
        </pc:sldMkLst>
      </pc:sldChg>
      <pc:sldChg chg="modTransition">
        <pc:chgData name="佘 书宇" userId="18f2dc46ae65db38" providerId="Windows Live" clId="Web-{D5EC7323-A29C-42B2-A159-45D32FBCBA0C}" dt="2022-10-19T16:28:56.191" v="61"/>
        <pc:sldMkLst>
          <pc:docMk/>
          <pc:sldMk cId="0" sldId="258"/>
        </pc:sldMkLst>
      </pc:sldChg>
      <pc:sldChg chg="addSp delSp modSp modTransition addAnim delAnim modAnim">
        <pc:chgData name="佘 书宇" userId="18f2dc46ae65db38" providerId="Windows Live" clId="Web-{D5EC7323-A29C-42B2-A159-45D32FBCBA0C}" dt="2022-10-19T16:28:58.988" v="62"/>
        <pc:sldMkLst>
          <pc:docMk/>
          <pc:sldMk cId="0" sldId="259"/>
        </pc:sldMkLst>
        <pc:spChg chg="add mod">
          <ac:chgData name="佘 书宇" userId="18f2dc46ae65db38" providerId="Windows Live" clId="Web-{D5EC7323-A29C-42B2-A159-45D32FBCBA0C}" dt="2022-10-19T16:24:09.246" v="11" actId="14100"/>
          <ac:spMkLst>
            <pc:docMk/>
            <pc:sldMk cId="0" sldId="259"/>
            <ac:spMk id="2" creationId="{0CD80931-9A6E-B3F8-ED6F-9068E3709480}"/>
          </ac:spMkLst>
        </pc:spChg>
        <pc:spChg chg="add mod">
          <ac:chgData name="佘 书宇" userId="18f2dc46ae65db38" providerId="Windows Live" clId="Web-{D5EC7323-A29C-42B2-A159-45D32FBCBA0C}" dt="2022-10-19T16:25:12.811" v="36" actId="1076"/>
          <ac:spMkLst>
            <pc:docMk/>
            <pc:sldMk cId="0" sldId="259"/>
            <ac:spMk id="3" creationId="{37053E6F-5E44-77B7-6C0E-30FDAB1EEAE2}"/>
          </ac:spMkLst>
        </pc:spChg>
        <pc:spChg chg="add">
          <ac:chgData name="佘 书宇" userId="18f2dc46ae65db38" providerId="Windows Live" clId="Web-{D5EC7323-A29C-42B2-A159-45D32FBCBA0C}" dt="2022-10-19T16:25:40.592" v="42"/>
          <ac:spMkLst>
            <pc:docMk/>
            <pc:sldMk cId="0" sldId="259"/>
            <ac:spMk id="4" creationId="{24097DC4-7E5F-CD52-BA9D-99977167210E}"/>
          </ac:spMkLst>
        </pc:spChg>
        <pc:spChg chg="add mod">
          <ac:chgData name="佘 书宇" userId="18f2dc46ae65db38" providerId="Windows Live" clId="Web-{D5EC7323-A29C-42B2-A159-45D32FBCBA0C}" dt="2022-10-19T16:26:03.968" v="51" actId="1076"/>
          <ac:spMkLst>
            <pc:docMk/>
            <pc:sldMk cId="0" sldId="259"/>
            <ac:spMk id="5" creationId="{2E24A1A2-C38E-3BCB-9368-67B36F9940AD}"/>
          </ac:spMkLst>
        </pc:spChg>
        <pc:spChg chg="mod">
          <ac:chgData name="佘 书宇" userId="18f2dc46ae65db38" providerId="Windows Live" clId="Web-{D5EC7323-A29C-42B2-A159-45D32FBCBA0C}" dt="2022-10-19T16:23:13.854" v="4" actId="20577"/>
          <ac:spMkLst>
            <pc:docMk/>
            <pc:sldMk cId="0" sldId="259"/>
            <ac:spMk id="168" creationId="{00000000-0000-0000-0000-000000000000}"/>
          </ac:spMkLst>
        </pc:spChg>
        <pc:spChg chg="del mod">
          <ac:chgData name="佘 书宇" userId="18f2dc46ae65db38" providerId="Windows Live" clId="Web-{D5EC7323-A29C-42B2-A159-45D32FBCBA0C}" dt="2022-10-19T16:24:44.997" v="22"/>
          <ac:spMkLst>
            <pc:docMk/>
            <pc:sldMk cId="0" sldId="259"/>
            <ac:spMk id="169" creationId="{00000000-0000-0000-0000-000000000000}"/>
          </ac:spMkLst>
        </pc:spChg>
        <pc:spChg chg="mod">
          <ac:chgData name="佘 书宇" userId="18f2dc46ae65db38" providerId="Windows Live" clId="Web-{D5EC7323-A29C-42B2-A159-45D32FBCBA0C}" dt="2022-10-19T16:25:43.218" v="44" actId="20577"/>
          <ac:spMkLst>
            <pc:docMk/>
            <pc:sldMk cId="0" sldId="259"/>
            <ac:spMk id="170" creationId="{00000000-0000-0000-0000-000000000000}"/>
          </ac:spMkLst>
        </pc:spChg>
      </pc:sldChg>
      <pc:sldChg chg="modTransition">
        <pc:chgData name="佘 书宇" userId="18f2dc46ae65db38" providerId="Windows Live" clId="Web-{D5EC7323-A29C-42B2-A159-45D32FBCBA0C}" dt="2022-10-19T16:29:00.754" v="63"/>
        <pc:sldMkLst>
          <pc:docMk/>
          <pc:sldMk cId="0" sldId="260"/>
        </pc:sldMkLst>
      </pc:sldChg>
      <pc:sldChg chg="modTransition">
        <pc:chgData name="佘 书宇" userId="18f2dc46ae65db38" providerId="Windows Live" clId="Web-{D5EC7323-A29C-42B2-A159-45D32FBCBA0C}" dt="2022-10-19T16:29:06.316" v="64"/>
        <pc:sldMkLst>
          <pc:docMk/>
          <pc:sldMk cId="0" sldId="261"/>
        </pc:sldMkLst>
      </pc:sldChg>
      <pc:sldChg chg="modTransition">
        <pc:chgData name="佘 书宇" userId="18f2dc46ae65db38" providerId="Windows Live" clId="Web-{D5EC7323-A29C-42B2-A159-45D32FBCBA0C}" dt="2022-10-19T16:29:12.270" v="65"/>
        <pc:sldMkLst>
          <pc:docMk/>
          <pc:sldMk cId="0" sldId="262"/>
        </pc:sldMkLst>
      </pc:sldChg>
      <pc:sldChg chg="modTransition">
        <pc:chgData name="佘 书宇" userId="18f2dc46ae65db38" providerId="Windows Live" clId="Web-{D5EC7323-A29C-42B2-A159-45D32FBCBA0C}" dt="2022-10-19T16:29:18.567" v="66"/>
        <pc:sldMkLst>
          <pc:docMk/>
          <pc:sldMk cId="0" sldId="263"/>
        </pc:sldMkLst>
      </pc:sldChg>
      <pc:sldChg chg="modTransition">
        <pc:chgData name="佘 书宇" userId="18f2dc46ae65db38" providerId="Windows Live" clId="Web-{D5EC7323-A29C-42B2-A159-45D32FBCBA0C}" dt="2022-10-19T16:43:01.306" v="77"/>
        <pc:sldMkLst>
          <pc:docMk/>
          <pc:sldMk cId="0" sldId="264"/>
        </pc:sldMkLst>
      </pc:sldChg>
      <pc:sldChg chg="modTransition">
        <pc:chgData name="佘 书宇" userId="18f2dc46ae65db38" providerId="Windows Live" clId="Web-{D5EC7323-A29C-42B2-A159-45D32FBCBA0C}" dt="2022-10-19T16:29:33.052" v="68"/>
        <pc:sldMkLst>
          <pc:docMk/>
          <pc:sldMk cId="0" sldId="265"/>
        </pc:sldMkLst>
      </pc:sldChg>
      <pc:sldChg chg="modTransition">
        <pc:chgData name="佘 书宇" userId="18f2dc46ae65db38" providerId="Windows Live" clId="Web-{D5EC7323-A29C-42B2-A159-45D32FBCBA0C}" dt="2022-10-19T16:29:40.192" v="69"/>
        <pc:sldMkLst>
          <pc:docMk/>
          <pc:sldMk cId="0" sldId="266"/>
        </pc:sldMkLst>
      </pc:sldChg>
      <pc:sldChg chg="modTransition">
        <pc:chgData name="佘 书宇" userId="18f2dc46ae65db38" providerId="Windows Live" clId="Web-{D5EC7323-A29C-42B2-A159-45D32FBCBA0C}" dt="2022-10-19T16:29:50.021" v="70"/>
        <pc:sldMkLst>
          <pc:docMk/>
          <pc:sldMk cId="0" sldId="267"/>
        </pc:sldMkLst>
      </pc:sldChg>
      <pc:sldChg chg="modTransition">
        <pc:chgData name="佘 书宇" userId="18f2dc46ae65db38" providerId="Windows Live" clId="Web-{D5EC7323-A29C-42B2-A159-45D32FBCBA0C}" dt="2022-10-19T16:43:08.916" v="78"/>
        <pc:sldMkLst>
          <pc:docMk/>
          <pc:sldMk cId="0" sldId="268"/>
        </pc:sldMkLst>
      </pc:sldChg>
      <pc:sldChg chg="modTransition">
        <pc:chgData name="佘 书宇" userId="18f2dc46ae65db38" providerId="Windows Live" clId="Web-{D5EC7323-A29C-42B2-A159-45D32FBCBA0C}" dt="2022-10-19T16:29:59.099" v="72"/>
        <pc:sldMkLst>
          <pc:docMk/>
          <pc:sldMk cId="0" sldId="269"/>
        </pc:sldMkLst>
      </pc:sldChg>
      <pc:sldChg chg="modTransition">
        <pc:chgData name="佘 书宇" userId="18f2dc46ae65db38" providerId="Windows Live" clId="Web-{D5EC7323-A29C-42B2-A159-45D32FBCBA0C}" dt="2022-10-19T16:30:05.365" v="73"/>
        <pc:sldMkLst>
          <pc:docMk/>
          <pc:sldMk cId="0" sldId="270"/>
        </pc:sldMkLst>
      </pc:sldChg>
      <pc:sldChg chg="modTransition">
        <pc:chgData name="佘 书宇" userId="18f2dc46ae65db38" providerId="Windows Live" clId="Web-{D5EC7323-A29C-42B2-A159-45D32FBCBA0C}" dt="2022-10-19T16:30:16.568" v="74"/>
        <pc:sldMkLst>
          <pc:docMk/>
          <pc:sldMk cId="0" sldId="271"/>
        </pc:sldMkLst>
      </pc:sldChg>
      <pc:sldChg chg="modTransition">
        <pc:chgData name="佘 书宇" userId="18f2dc46ae65db38" providerId="Windows Live" clId="Web-{D5EC7323-A29C-42B2-A159-45D32FBCBA0C}" dt="2022-10-19T16:30:22.397" v="75"/>
        <pc:sldMkLst>
          <pc:docMk/>
          <pc:sldMk cId="0" sldId="272"/>
        </pc:sldMkLst>
      </pc:sldChg>
      <pc:sldChg chg="modTransition">
        <pc:chgData name="佘 书宇" userId="18f2dc46ae65db38" providerId="Windows Live" clId="Web-{D5EC7323-A29C-42B2-A159-45D32FBCBA0C}" dt="2022-10-19T16:30:26.334" v="76"/>
        <pc:sldMkLst>
          <pc:docMk/>
          <pc:sldMk cId="0" sldId="27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说明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事实信息</a:t>
            </a:r>
          </a:p>
        </p:txBody>
      </p:sp>
      <p:sp>
        <p:nvSpPr>
          <p:cNvPr id="10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多云天空下未来感公寓楼的低角度黑白照片"/>
          <p:cNvSpPr>
            <a:spLocks noGrp="1"/>
          </p:cNvSpPr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现代办公楼外部的黑白照片"/>
          <p:cNvSpPr>
            <a:spLocks noGrp="1"/>
          </p:cNvSpPr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建筑物上格状现代结构的黑白照片"/>
          <p:cNvSpPr>
            <a:spLocks noGrp="1"/>
          </p:cNvSpPr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现代建筑的低角度黑白照片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建筑物上光影的黑白照片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23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幻灯片标题</a:t>
            </a:r>
          </a:p>
        </p:txBody>
      </p:sp>
      <p:sp>
        <p:nvSpPr>
          <p:cNvPr id="3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幻灯片副标题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阴影投射在混凝土结构上的黑白照片"/>
          <p:cNvSpPr>
            <a:spLocks noGrp="1"/>
          </p:cNvSpPr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1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62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复杂建筑结构的黑白特写照片"/>
          <p:cNvSpPr>
            <a:spLocks noGrp="1"/>
          </p:cNvSpPr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idu.com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www.cfls.net.cn" TargetMode="External"/><Relationship Id="rId4" Type="http://schemas.openxmlformats.org/officeDocument/2006/relationships/hyperlink" Target="http://www.bilibili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作者和日期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2" name="网络信息安全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网络信息安全</a:t>
            </a:r>
          </a:p>
        </p:txBody>
      </p:sp>
      <p:sp>
        <p:nvSpPr>
          <p:cNvPr id="153" name="演示文稿副标题"/>
          <p:cNvSpPr txBox="1">
            <a:spLocks noGrp="1"/>
          </p:cNvSpPr>
          <p:nvPr>
            <p:ph type="subTitle" sz="quarter" idx="1"/>
          </p:nvPr>
        </p:nvSpPr>
        <p:spPr>
          <a:xfrm>
            <a:off x="1538255" y="7196865"/>
            <a:ext cx="21971001" cy="190500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网络安全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网络安全</a:t>
            </a:r>
          </a:p>
        </p:txBody>
      </p:sp>
      <p:sp>
        <p:nvSpPr>
          <p:cNvPr id="195" name="gong        ji"/>
          <p:cNvSpPr txBox="1"/>
          <p:nvPr/>
        </p:nvSpPr>
        <p:spPr>
          <a:xfrm>
            <a:off x="3913617" y="5324175"/>
            <a:ext cx="2891786" cy="572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gong        ji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My notes_3.jpeg"/>
          <p:cNvGrpSpPr/>
          <p:nvPr/>
        </p:nvGrpSpPr>
        <p:grpSpPr>
          <a:xfrm>
            <a:off x="1523441" y="298019"/>
            <a:ext cx="21337118" cy="13119962"/>
            <a:chOff x="0" y="0"/>
            <a:chExt cx="21337117" cy="13119960"/>
          </a:xfrm>
        </p:grpSpPr>
        <p:pic>
          <p:nvPicPr>
            <p:cNvPr id="198" name="My notes_3.jpeg" descr="My notes_3.jpeg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0624" y="170624"/>
              <a:ext cx="20995869" cy="12778712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97" name="My notes_3.jpeg" descr="My notes_3.jpeg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" y="0"/>
              <a:ext cx="21337119" cy="13119961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加密措施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加密措施</a:t>
            </a:r>
          </a:p>
        </p:txBody>
      </p:sp>
      <p:sp>
        <p:nvSpPr>
          <p:cNvPr id="202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3" name="https:// 和http://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https:// 和http://</a:t>
            </a:r>
          </a:p>
          <a:p>
            <a:r>
              <a:t>防火墙</a:t>
            </a:r>
          </a:p>
          <a:p>
            <a:r>
              <a:t>自建CDN服务器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服务器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服务器</a:t>
            </a:r>
          </a:p>
        </p:txBody>
      </p:sp>
      <p:sp>
        <p:nvSpPr>
          <p:cNvPr id="206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7" name="ssh连接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ssh连接</a:t>
            </a:r>
          </a:p>
          <a:p>
            <a:r>
              <a:t>sftp或ftp文件传输协议</a:t>
            </a:r>
          </a:p>
          <a:p>
            <a:r>
              <a:t>smtp邮件传输协议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截屏2022-10-18 23.18.13.png"/>
          <p:cNvGrpSpPr/>
          <p:nvPr/>
        </p:nvGrpSpPr>
        <p:grpSpPr>
          <a:xfrm>
            <a:off x="887454" y="431201"/>
            <a:ext cx="22609092" cy="12853598"/>
            <a:chOff x="0" y="0"/>
            <a:chExt cx="22609091" cy="12853596"/>
          </a:xfrm>
        </p:grpSpPr>
        <p:pic>
          <p:nvPicPr>
            <p:cNvPr id="210" name="截屏2022-10-18 23.18.13.png" descr="截屏2022-10-18 23.18.13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649" y="120649"/>
              <a:ext cx="22367793" cy="1261229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09" name="截屏2022-10-18 23.18.13.png" descr="截屏2022-10-18 23.18.13.png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" y="-1"/>
              <a:ext cx="22609093" cy="12853598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黑客常用手段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黑客常用手段</a:t>
            </a:r>
          </a:p>
        </p:txBody>
      </p:sp>
      <p:sp>
        <p:nvSpPr>
          <p:cNvPr id="214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5" name="暴力破解ssh密码：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暴力破解ssh密码：</a:t>
            </a:r>
          </a:p>
          <a:p>
            <a:pPr marL="889000" indent="-889000">
              <a:buSzPct val="100000"/>
              <a:buAutoNum type="arabicPeriod"/>
            </a:pPr>
            <a:r>
              <a:t>Nmap扫描靶机ip端口运行情况</a:t>
            </a:r>
          </a:p>
          <a:p>
            <a:pPr marL="889000" indent="-889000">
              <a:buSzPct val="100000"/>
              <a:buAutoNum type="arabicPeriod"/>
            </a:pPr>
            <a:r>
              <a:t>Hydra进行ssh密码爆破(Python也可以)</a:t>
            </a:r>
          </a:p>
          <a:p>
            <a:pPr marL="889000" indent="-889000">
              <a:buSzPct val="100000"/>
              <a:buAutoNum type="arabicPeriod"/>
            </a:pPr>
            <a:r>
              <a:t>愉快玩耍</a:t>
            </a:r>
          </a:p>
          <a:p>
            <a:r>
              <a:t>SQL注入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栓Q观看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栓Q观看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VP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VPN</a:t>
            </a:r>
          </a:p>
        </p:txBody>
      </p:sp>
      <p:sp>
        <p:nvSpPr>
          <p:cNvPr id="220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1" name="个人搭建的大型内网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个人搭建的大型内网</a:t>
            </a:r>
          </a:p>
        </p:txBody>
      </p:sp>
      <p:pic>
        <p:nvPicPr>
          <p:cNvPr id="222" name="My notes_4.jpeg" descr="My notes_4.jpeg"/>
          <p:cNvPicPr>
            <a:picLocks/>
          </p:cNvPicPr>
          <p:nvPr/>
        </p:nvPicPr>
        <p:blipFill>
          <a:blip r:embed="rId3"/>
          <a:srcRect r="25649" b="26660"/>
          <a:stretch>
            <a:fillRect/>
          </a:stretch>
        </p:blipFill>
        <p:spPr>
          <a:xfrm>
            <a:off x="8358488" y="2050486"/>
            <a:ext cx="15141335" cy="103354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真的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真的</a:t>
            </a:r>
          </a:p>
        </p:txBody>
      </p:sp>
      <p:sp>
        <p:nvSpPr>
          <p:cNvPr id="225" name="蒸的栓Q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蒸的栓Q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网络结构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网络结构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网络结构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网络结构</a:t>
            </a:r>
          </a:p>
        </p:txBody>
      </p:sp>
      <p:sp>
        <p:nvSpPr>
          <p:cNvPr id="158" name="1.内网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1.内网</a:t>
            </a:r>
          </a:p>
        </p:txBody>
      </p:sp>
      <p:sp>
        <p:nvSpPr>
          <p:cNvPr id="159" name="内网：个人私有局域网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内网：个人私有局域网</a:t>
            </a:r>
          </a:p>
          <a:p>
            <a:r>
              <a:t>家庭Wi-Fi，学校Wi-Fi…………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网络结构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网络结构</a:t>
            </a:r>
          </a:p>
        </p:txBody>
      </p:sp>
      <p:sp>
        <p:nvSpPr>
          <p:cNvPr id="162" name="2.公网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2.公网</a:t>
            </a:r>
          </a:p>
        </p:txBody>
      </p:sp>
      <p:sp>
        <p:nvSpPr>
          <p:cNvPr id="163" name="公网：所有内网组成的更大的网络结构，理论上各个内网之间可以通过公网作为桥梁进行互相连接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8469086" cy="8256012"/>
          </a:xfrm>
          <a:prstGeom prst="rect">
            <a:avLst/>
          </a:prstGeom>
        </p:spPr>
        <p:txBody>
          <a:bodyPr/>
          <a:lstStyle/>
          <a:p>
            <a:r>
              <a:t>公网：所有内网组成的更大的网络结构，理论上各个内网之间可以通过公网作为桥梁进行互相连接</a:t>
            </a:r>
          </a:p>
        </p:txBody>
      </p:sp>
      <p:grpSp>
        <p:nvGrpSpPr>
          <p:cNvPr id="166" name="My notes_2 2.jpeg"/>
          <p:cNvGrpSpPr/>
          <p:nvPr/>
        </p:nvGrpSpPr>
        <p:grpSpPr>
          <a:xfrm>
            <a:off x="9825384" y="1940520"/>
            <a:ext cx="14425217" cy="9834960"/>
            <a:chOff x="0" y="0"/>
            <a:chExt cx="14425215" cy="9834959"/>
          </a:xfrm>
        </p:grpSpPr>
        <p:pic>
          <p:nvPicPr>
            <p:cNvPr id="165" name="My notes_2 2.jpeg" descr="My notes_2 2.jpeg"/>
            <p:cNvPicPr>
              <a:picLocks/>
            </p:cNvPicPr>
            <p:nvPr/>
          </p:nvPicPr>
          <p:blipFill>
            <a:blip r:embed="rId3"/>
            <a:srcRect r="388"/>
            <a:stretch>
              <a:fillRect/>
            </a:stretch>
          </p:blipFill>
          <p:spPr>
            <a:xfrm>
              <a:off x="146050" y="146050"/>
              <a:ext cx="14133281" cy="954274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64" name="My notes_2 2.jpeg" descr="My notes_2 2.jpeg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4425216" cy="9834960"/>
            </a:xfrm>
            <a:prstGeom prst="rect">
              <a:avLst/>
            </a:prstGeom>
            <a:effectLst/>
          </p:spPr>
        </p:pic>
      </p:grpSp>
      <p:sp>
        <p:nvSpPr>
          <p:cNvPr id="171" name="连接线"/>
          <p:cNvSpPr/>
          <p:nvPr/>
        </p:nvSpPr>
        <p:spPr>
          <a:xfrm>
            <a:off x="11551708" y="6217708"/>
            <a:ext cx="1280584" cy="1280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19" h="20419" extrusionOk="0">
                <a:moveTo>
                  <a:pt x="169" y="20419"/>
                </a:moveTo>
                <a:cubicBezTo>
                  <a:pt x="-1181" y="5569"/>
                  <a:pt x="5569" y="-1181"/>
                  <a:pt x="20419" y="169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8" name="电信"/>
          <p:cNvSpPr txBox="1"/>
          <p:nvPr/>
        </p:nvSpPr>
        <p:spPr>
          <a:xfrm>
            <a:off x="787344" y="8181067"/>
            <a:ext cx="3221004" cy="1287532"/>
          </a:xfrm>
          <a:prstGeom prst="rect">
            <a:avLst/>
          </a:prstGeom>
          <a:ln w="12700">
            <a:miter lim="400000"/>
          </a:ln>
          <a:effectLst>
            <a:outerShdw blurRad="127000" dist="1143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7700"/>
            </a:lvl1pPr>
          </a:lstStyle>
          <a:p>
            <a:endParaRPr lang="zh-CN" altLang="en-US" dirty="0"/>
          </a:p>
        </p:txBody>
      </p:sp>
      <p:sp>
        <p:nvSpPr>
          <p:cNvPr id="170" name="移动"/>
          <p:cNvSpPr txBox="1"/>
          <p:nvPr/>
        </p:nvSpPr>
        <p:spPr>
          <a:xfrm>
            <a:off x="7022164" y="10970540"/>
            <a:ext cx="102656" cy="779701"/>
          </a:xfrm>
          <a:prstGeom prst="rect">
            <a:avLst/>
          </a:prstGeom>
          <a:ln w="12700">
            <a:miter lim="400000"/>
          </a:ln>
          <a:effectLst>
            <a:outerShdw blurRad="127000" rotWithShape="0">
              <a:srgbClr val="000000">
                <a:alpha val="9907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200"/>
            </a:pPr>
            <a:endParaRPr lang="zh-CN" altLang="en-US" sz="4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CD80931-9A6E-B3F8-ED6F-9068E3709480}"/>
              </a:ext>
            </a:extLst>
          </p:cNvPr>
          <p:cNvSpPr txBox="1"/>
          <p:nvPr/>
        </p:nvSpPr>
        <p:spPr>
          <a:xfrm>
            <a:off x="2106911" y="8548698"/>
            <a:ext cx="2170641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6000"/>
              <a:t>电信</a:t>
            </a:r>
            <a:endParaRPr lang="zh-CN" altLang="en-US" sz="6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053E6F-5E44-77B7-6C0E-30FDAB1EEAE2}"/>
              </a:ext>
            </a:extLst>
          </p:cNvPr>
          <p:cNvSpPr txBox="1"/>
          <p:nvPr/>
        </p:nvSpPr>
        <p:spPr>
          <a:xfrm>
            <a:off x="4445439" y="9811485"/>
            <a:ext cx="1969557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5400"/>
              <a:t>联通</a:t>
            </a:r>
            <a:endParaRPr lang="zh-CN" altLang="en-US" sz="5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097DC4-7E5F-CD52-BA9D-99977167210E}"/>
              </a:ext>
            </a:extLst>
          </p:cNvPr>
          <p:cNvSpPr txBox="1"/>
          <p:nvPr/>
        </p:nvSpPr>
        <p:spPr>
          <a:xfrm>
            <a:off x="8891170" y="10745253"/>
            <a:ext cx="180975" cy="3619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E24A1A2-C38E-3BCB-9368-67B36F9940AD}"/>
              </a:ext>
            </a:extLst>
          </p:cNvPr>
          <p:cNvSpPr txBox="1"/>
          <p:nvPr/>
        </p:nvSpPr>
        <p:spPr>
          <a:xfrm>
            <a:off x="7247778" y="11102531"/>
            <a:ext cx="117987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4000"/>
              <a:t>移动</a:t>
            </a:r>
            <a:endParaRPr lang="zh-CN" alt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网络结构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网络结构</a:t>
            </a:r>
          </a:p>
        </p:txBody>
      </p:sp>
      <p:sp>
        <p:nvSpPr>
          <p:cNvPr id="174" name="3.家庭网络结构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3.家庭网络结构</a:t>
            </a:r>
          </a:p>
        </p:txBody>
      </p:sp>
      <p:sp>
        <p:nvSpPr>
          <p:cNvPr id="175" name="幻灯片项目符号文本"/>
          <p:cNvSpPr txBox="1">
            <a:spLocks noGrp="1"/>
          </p:cNvSpPr>
          <p:nvPr>
            <p:ph type="body" sz="quarter" idx="1"/>
          </p:nvPr>
        </p:nvSpPr>
        <p:spPr>
          <a:xfrm>
            <a:off x="1206500" y="4248504"/>
            <a:ext cx="6871342" cy="8256012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grpSp>
        <p:nvGrpSpPr>
          <p:cNvPr id="178" name="拓扑图.png"/>
          <p:cNvGrpSpPr/>
          <p:nvPr/>
        </p:nvGrpSpPr>
        <p:grpSpPr>
          <a:xfrm>
            <a:off x="1152983" y="3302463"/>
            <a:ext cx="17166035" cy="10148094"/>
            <a:chOff x="0" y="0"/>
            <a:chExt cx="17166034" cy="10148093"/>
          </a:xfrm>
        </p:grpSpPr>
        <p:pic>
          <p:nvPicPr>
            <p:cNvPr id="177" name="拓扑图.png" descr="拓扑图.png"/>
            <p:cNvPicPr>
              <a:picLocks/>
            </p:cNvPicPr>
            <p:nvPr/>
          </p:nvPicPr>
          <p:blipFill>
            <a:blip r:embed="rId3"/>
            <a:srcRect r="1694" b="4828"/>
            <a:stretch>
              <a:fillRect/>
            </a:stretch>
          </p:blipFill>
          <p:spPr>
            <a:xfrm>
              <a:off x="101599" y="101599"/>
              <a:ext cx="16962710" cy="9945084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76" name="拓扑图.png" descr="拓扑图.png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7166035" cy="10148094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交流规则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交流规则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交流规则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交流规则</a:t>
            </a:r>
          </a:p>
        </p:txBody>
      </p:sp>
      <p:sp>
        <p:nvSpPr>
          <p:cNvPr id="183" name="IP地址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IP地址</a:t>
            </a:r>
          </a:p>
        </p:txBody>
      </p:sp>
      <p:sp>
        <p:nvSpPr>
          <p:cNvPr id="184" name="公网IP：ipv4，ipv6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公网IP：ipv4，ipv6</a:t>
            </a:r>
          </a:p>
          <a:p>
            <a:r>
              <a:t>内网IP</a:t>
            </a:r>
          </a:p>
          <a:p>
            <a:r>
              <a:t>如：192.168.1.1  10.10.1.1  125.65.113.207  8.8.8.8   2409:8a62:f06:7b1d:49f4:17cf:472a:162e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端口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端口</a:t>
            </a:r>
          </a:p>
        </p:txBody>
      </p:sp>
      <p:sp>
        <p:nvSpPr>
          <p:cNvPr id="187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8" name="依附于IP的虚拟地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依附于IP的虚拟地址</a:t>
            </a:r>
          </a:p>
          <a:p>
            <a:r>
              <a:t>如  192.168.1.1:80  [2409:8a62:f06:7b1d:49f4:17cf:472a:162e]:443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域名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域名</a:t>
            </a:r>
          </a:p>
        </p:txBody>
      </p:sp>
      <p:sp>
        <p:nvSpPr>
          <p:cNvPr id="191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2" name="如：www.baidu.com  www.bilibili.com www.cfls.net.cn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如：</a:t>
            </a:r>
            <a:r>
              <a:rPr u="sng">
                <a:hlinkClick r:id="rId3"/>
              </a:rPr>
              <a:t>www.baidu.com</a:t>
            </a:r>
            <a:r>
              <a:t>  </a:t>
            </a:r>
            <a:r>
              <a:rPr u="sng">
                <a:hlinkClick r:id="rId4"/>
              </a:rPr>
              <a:t>www.bilibili.com</a:t>
            </a:r>
            <a:r>
              <a:t> </a:t>
            </a:r>
            <a:r>
              <a:rPr u="sng">
                <a:hlinkClick r:id="rId5"/>
              </a:rPr>
              <a:t>www.cfls.net.cn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自定义</PresentationFormat>
  <Slides>18</Slides>
  <Notes>0</Notes>
  <HiddenSlides>0</HiddenSlide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19" baseType="lpstr">
      <vt:lpstr>32_DynamicDark</vt:lpstr>
      <vt:lpstr>网络信息安全</vt:lpstr>
      <vt:lpstr>网络结构</vt:lpstr>
      <vt:lpstr>网络结构</vt:lpstr>
      <vt:lpstr>网络结构</vt:lpstr>
      <vt:lpstr>网络结构</vt:lpstr>
      <vt:lpstr>交流规则</vt:lpstr>
      <vt:lpstr>交流规则</vt:lpstr>
      <vt:lpstr>端口</vt:lpstr>
      <vt:lpstr>域名</vt:lpstr>
      <vt:lpstr>网络安全</vt:lpstr>
      <vt:lpstr>PowerPoint 演示文稿</vt:lpstr>
      <vt:lpstr>加密措施</vt:lpstr>
      <vt:lpstr>服务器</vt:lpstr>
      <vt:lpstr>PowerPoint 演示文稿</vt:lpstr>
      <vt:lpstr>黑客常用手段</vt:lpstr>
      <vt:lpstr>PowerPoint 演示文稿</vt:lpstr>
      <vt:lpstr>VPN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网络信息安全</dc:title>
  <cp:revision>36</cp:revision>
  <dcterms:modified xsi:type="dcterms:W3CDTF">2022-10-19T16:43:11Z</dcterms:modified>
</cp:coreProperties>
</file>